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256" r:id="rId5"/>
    <p:sldId id="258" r:id="rId6"/>
  </p:sldIdLst>
  <p:sldSz cx="6858000" cy="9144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8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63500" y="-85725"/>
            <a:ext cx="7145338" cy="952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684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32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506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482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545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743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34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07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632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557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623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379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41F9-3A68-4D0B-8AC4-B849317DB0C8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4817-740F-4AE2-98D1-4E44A5BAE3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38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8726" y="935895"/>
            <a:ext cx="6873077" cy="2789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-5994" y="953391"/>
            <a:ext cx="686161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</a:t>
            </a:r>
            <a:endParaRPr lang="fr-CA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fr-CA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chaque activité ou évènements spécial </a:t>
            </a:r>
            <a:endParaRPr lang="fr-CA" sz="6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endParaRPr lang="fr-CA" sz="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Connaitre et enregistrer </a:t>
            </a: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numéro d’urgence dans son téléphone </a:t>
            </a:r>
            <a:r>
              <a:rPr lang="fr-CA" sz="9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7771 / </a:t>
            </a:r>
            <a:r>
              <a:rPr lang="fr-CA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514-343-7771</a:t>
            </a:r>
            <a:endParaRPr lang="fr-CA" sz="9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fr-CA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Toujours avoir la </a:t>
            </a: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 des bénévoles, organisateurs, invités et participants (si applicable) disponible et un moyen de les joindre en tout temps </a:t>
            </a:r>
          </a:p>
          <a:p>
            <a:pPr>
              <a:spcAft>
                <a:spcPts val="300"/>
              </a:spcAft>
            </a:pP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Connaître les procédures d’évacuation </a:t>
            </a:r>
          </a:p>
          <a:p>
            <a:pPr>
              <a:spcAft>
                <a:spcPts val="300"/>
              </a:spcAft>
            </a:pP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Faire une reconnaissance des lieux </a:t>
            </a:r>
          </a:p>
          <a:p>
            <a:pPr lvl="1">
              <a:spcAft>
                <a:spcPts val="300"/>
              </a:spcAft>
            </a:pPr>
            <a:r>
              <a:rPr lang="fr-CA" sz="10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 intérieure </a:t>
            </a:r>
          </a:p>
          <a:p>
            <a:pPr lvl="2">
              <a:spcAft>
                <a:spcPts val="300"/>
              </a:spcAft>
            </a:pPr>
            <a:r>
              <a:rPr lang="fr-CA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Repérer les sorties d’urgence </a:t>
            </a:r>
          </a:p>
          <a:p>
            <a:pPr lvl="2">
              <a:spcAft>
                <a:spcPts val="300"/>
              </a:spcAft>
            </a:pPr>
            <a:r>
              <a:rPr lang="fr-CA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Consulter le plan d’évacuation mural </a:t>
            </a:r>
          </a:p>
          <a:p>
            <a:pPr lvl="2">
              <a:spcAft>
                <a:spcPts val="300"/>
              </a:spcAft>
            </a:pPr>
            <a:r>
              <a:rPr lang="fr-CA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Repérer le téléphone fixe d’urgence le plus proche </a:t>
            </a:r>
          </a:p>
          <a:p>
            <a:pPr lvl="2">
              <a:spcAft>
                <a:spcPts val="300"/>
              </a:spcAft>
            </a:pPr>
            <a:r>
              <a:rPr lang="fr-CA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Repérer la présence d’extincteurs </a:t>
            </a:r>
          </a:p>
          <a:p>
            <a:pPr lvl="2">
              <a:spcAft>
                <a:spcPts val="300"/>
              </a:spcAft>
            </a:pPr>
            <a:r>
              <a:rPr lang="fr-CA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Connaitre les lieux de refuge à proximité (pour les personnes en situation de handicap) </a:t>
            </a:r>
          </a:p>
          <a:p>
            <a:pPr lvl="1">
              <a:spcAft>
                <a:spcPts val="300"/>
              </a:spcAft>
            </a:pPr>
            <a:r>
              <a:rPr lang="fr-CA" sz="10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 extérieure </a:t>
            </a:r>
          </a:p>
          <a:p>
            <a:pPr lvl="2">
              <a:spcAft>
                <a:spcPts val="300"/>
              </a:spcAft>
            </a:pPr>
            <a:r>
              <a:rPr lang="fr-CA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Faire le tour du terrain</a:t>
            </a:r>
          </a:p>
          <a:p>
            <a:pPr lvl="2">
              <a:spcAft>
                <a:spcPts val="300"/>
              </a:spcAft>
            </a:pPr>
            <a:r>
              <a:rPr lang="fr-CA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Identifier les zones potentiellement à risque (dénivelé, marches, présence d’installations électriques …)</a:t>
            </a:r>
            <a:endParaRPr lang="fr-CA" sz="1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Identifier les Points de Rassemblement</a:t>
            </a:r>
            <a:endParaRPr lang="fr-CA" sz="10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fr-CA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CA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" y="0"/>
            <a:ext cx="3392632" cy="71266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22081" y="89841"/>
            <a:ext cx="344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CONSIGNES D’URGENCE</a:t>
            </a:r>
          </a:p>
          <a:p>
            <a:pPr algn="ctr"/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Responsables de groupe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8952622"/>
            <a:ext cx="6872551" cy="18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consignes d’urgence : Responsable de groupe – DPS Évènements Spéciaux - Septembre </a:t>
            </a:r>
            <a:r>
              <a:rPr lang="fr-CA" sz="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66" y="709242"/>
            <a:ext cx="732234" cy="7322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90" y="4651006"/>
            <a:ext cx="3498896" cy="190993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206" y="4680784"/>
            <a:ext cx="2164691" cy="16685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30207" y="4434564"/>
            <a:ext cx="12586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Campus Montréal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61588" y="4434563"/>
            <a:ext cx="946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Campus </a:t>
            </a: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</a:t>
            </a:r>
            <a:endParaRPr lang="fr-CA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19" y="7072465"/>
            <a:ext cx="3496667" cy="168577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0207" y="6828663"/>
            <a:ext cx="16914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Campus </a:t>
            </a: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Saint-Hyacinthe</a:t>
            </a:r>
            <a:endParaRPr lang="fr-CA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484" y="7073634"/>
            <a:ext cx="2852134" cy="178179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788889" y="6826243"/>
            <a:ext cx="10502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Campus </a:t>
            </a: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Laval</a:t>
            </a:r>
            <a:endParaRPr lang="fr-CA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8726" y="1010037"/>
            <a:ext cx="6873077" cy="2789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4521" y="3680770"/>
            <a:ext cx="6873077" cy="2789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-5994" y="1027533"/>
            <a:ext cx="6861611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 </a:t>
            </a:r>
            <a:r>
              <a:rPr lang="fr-C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D’URGENCE</a:t>
            </a:r>
            <a:endParaRPr lang="fr-CA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fr-CA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intervention médicale ou toute autre situation 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d’urgence</a:t>
            </a:r>
            <a:endParaRPr lang="fr-CA" sz="6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endParaRPr lang="fr-CA" sz="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Appelez </a:t>
            </a: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sûreté </a:t>
            </a:r>
            <a:r>
              <a:rPr lang="fr-CA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</a:t>
            </a:r>
            <a:r>
              <a:rPr lang="fr-CA" sz="1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7771 / </a:t>
            </a:r>
            <a:r>
              <a:rPr lang="fr-CA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514-343-7771</a:t>
            </a:r>
            <a:endParaRPr lang="fr-CA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Décrivez la </a:t>
            </a: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situation </a:t>
            </a:r>
          </a:p>
          <a:p>
            <a:pPr lvl="1" algn="just">
              <a:spcAft>
                <a:spcPts val="300"/>
              </a:spcAft>
            </a:pP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Qu’est ce qui se passe ? </a:t>
            </a:r>
          </a:p>
          <a:p>
            <a:pPr lvl="1" algn="just">
              <a:spcAft>
                <a:spcPts val="300"/>
              </a:spcAft>
            </a:pP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 est la victime </a:t>
            </a: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membre de la communauté / externe, bénévole / organisateur / invité / participant, sexe, âge (approximatif) …</a:t>
            </a:r>
            <a:endParaRPr lang="fr-CA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quel état </a:t>
            </a: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est-ce qu’elle respire ou parle normalement ? Est-elle est consciente ou totalement éveillée ? </a:t>
            </a:r>
            <a:endParaRPr lang="fr-CA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CA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Indiquez exactement </a:t>
            </a: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où vous vous trouvez </a:t>
            </a:r>
          </a:p>
          <a:p>
            <a:pPr lvl="1" algn="just">
              <a:spcAft>
                <a:spcPts val="300"/>
              </a:spcAft>
            </a:pP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 du campus </a:t>
            </a:r>
            <a:endParaRPr lang="fr-CA" sz="9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Numéro</a:t>
            </a: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nom et adresse du bâtiment </a:t>
            </a:r>
            <a:endParaRPr lang="fr-CA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Étage </a:t>
            </a: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numéro de local </a:t>
            </a: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terrain extérieur</a:t>
            </a:r>
            <a:endParaRPr lang="fr-CA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raccrochez pas </a:t>
            </a:r>
            <a:r>
              <a:rPr lang="fr-CA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suivez les consignes </a:t>
            </a:r>
            <a:r>
              <a:rPr lang="fr-CA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l’opérateur </a:t>
            </a:r>
            <a:endParaRPr lang="fr-CA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88" y="3680770"/>
            <a:ext cx="686672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C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 D’ALARME INCENDIE</a:t>
            </a:r>
          </a:p>
          <a:p>
            <a:pPr>
              <a:spcAft>
                <a:spcPts val="300"/>
              </a:spcAft>
            </a:pP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CA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entendez l’alarme incendie 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votre bâtiment ou depuis un terrain extérieur</a:t>
            </a:r>
            <a:endParaRPr lang="fr-CA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fr-CA" sz="200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fr-CA" sz="10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 en intérieur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Arrêtez immédiatement toute activité </a:t>
            </a:r>
            <a:r>
              <a:rPr lang="fr-CA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fr-CA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cours </a:t>
            </a:r>
          </a:p>
          <a:p>
            <a:pPr algn="just">
              <a:spcAft>
                <a:spcPts val="300"/>
              </a:spcAft>
            </a:pP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Évacuer les lieux </a:t>
            </a:r>
            <a:r>
              <a:rPr lang="fr-CA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 les sorties d’urgence les plus proches </a:t>
            </a:r>
            <a:endParaRPr lang="fr-CA" sz="1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Aidez </a:t>
            </a: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personnes en situation de handicap ou à mobilité réduite</a:t>
            </a:r>
            <a:r>
              <a:rPr lang="fr-CA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évacuer </a:t>
            </a: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dirigez-les vers </a:t>
            </a: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lieu de </a:t>
            </a: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refuge</a:t>
            </a:r>
            <a:endParaRPr lang="fr-CA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Rendez vous au Point </a:t>
            </a: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Rassemblement </a:t>
            </a:r>
            <a:r>
              <a:rPr lang="fr-CA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attendez </a:t>
            </a: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consignes </a:t>
            </a:r>
            <a:endParaRPr lang="fr-CA" sz="1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Faites le pointage des personnes présentes : </a:t>
            </a: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bénévoles, organisateurs, invités, participants </a:t>
            </a:r>
            <a:r>
              <a:rPr lang="fr-CA" sz="9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CA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applicable) </a:t>
            </a: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endParaRPr lang="fr-CA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Signalez rapidement toute personne manquante au pointeur ou au </a:t>
            </a:r>
            <a:r>
              <a:rPr lang="fr-CA" sz="9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7771 / 514-343-7771</a:t>
            </a:r>
            <a:endParaRPr lang="fr-CA" sz="2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fr-CA" sz="200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fr-CA" sz="10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 </a:t>
            </a:r>
            <a:r>
              <a:rPr lang="fr-CA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fr-CA" sz="10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extérieur</a:t>
            </a:r>
            <a:endParaRPr lang="fr-CA" sz="10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Arrêtez immédiatement toute activité </a:t>
            </a:r>
            <a:r>
              <a:rPr lang="fr-CA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cours </a:t>
            </a:r>
          </a:p>
          <a:p>
            <a:pPr algn="just">
              <a:spcAft>
                <a:spcPts val="300"/>
              </a:spcAft>
            </a:pP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Rendez </a:t>
            </a: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vous au Point de Rassemblement </a:t>
            </a:r>
            <a:r>
              <a:rPr lang="fr-CA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attendez les consignes </a:t>
            </a:r>
          </a:p>
          <a:p>
            <a:pPr lvl="1" algn="just">
              <a:spcAft>
                <a:spcPts val="300"/>
              </a:spcAft>
            </a:pP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Faites le pointage des personnes présentes : </a:t>
            </a: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bénévoles, organisateurs, invités, participants </a:t>
            </a:r>
            <a:r>
              <a:rPr lang="fr-CA" sz="9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(si applicable) </a:t>
            </a: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endParaRPr lang="fr-CA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Signalez rapidement toute personne manquante au pointeur ou au </a:t>
            </a:r>
            <a:r>
              <a:rPr lang="fr-CA" sz="9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7771 / 514-343-7771</a:t>
            </a:r>
            <a:endParaRPr lang="fr-CA" sz="9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7182928"/>
            <a:ext cx="6873077" cy="2789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2866" y="7192037"/>
            <a:ext cx="685513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 DE DEPART DE FEU</a:t>
            </a:r>
          </a:p>
          <a:p>
            <a:pPr>
              <a:spcAft>
                <a:spcPts val="300"/>
              </a:spcAft>
            </a:pPr>
            <a:r>
              <a:rPr lang="fr-CA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vous constatez un début d’incendie </a:t>
            </a:r>
            <a:endParaRPr lang="fr-CA" sz="5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fr-CA" sz="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Évacuez </a:t>
            </a: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immédiatement </a:t>
            </a:r>
            <a:r>
              <a:rPr lang="fr-CA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zone </a:t>
            </a:r>
          </a:p>
          <a:p>
            <a:pPr algn="just">
              <a:spcAft>
                <a:spcPts val="300"/>
              </a:spcAft>
            </a:pP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Appelez la sûreté </a:t>
            </a:r>
            <a:r>
              <a:rPr lang="fr-CA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</a:t>
            </a:r>
            <a:r>
              <a:rPr lang="fr-CA" sz="1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7771 / 514-343-7771</a:t>
            </a:r>
            <a:endParaRPr lang="fr-CA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Déclenchez l’avertisseur manuel d’incendie le plus </a:t>
            </a: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proche</a:t>
            </a:r>
          </a:p>
          <a:p>
            <a:pPr algn="just">
              <a:spcAft>
                <a:spcPts val="300"/>
              </a:spcAft>
            </a:pPr>
            <a:r>
              <a:rPr lang="fr-CA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Rendez </a:t>
            </a: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vous au Point de Rassemblement </a:t>
            </a:r>
            <a:r>
              <a:rPr lang="fr-CA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CA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attendez les consignes </a:t>
            </a:r>
          </a:p>
          <a:p>
            <a:pPr lvl="1" algn="just">
              <a:spcAft>
                <a:spcPts val="300"/>
              </a:spcAft>
            </a:pP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Faites le pointage des personnes présentes : bénévoles, organisateurs, invités, participants </a:t>
            </a:r>
            <a:r>
              <a:rPr lang="fr-CA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(si applicable) </a:t>
            </a: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endParaRPr lang="fr-CA" sz="9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fr-CA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Signalez </a:t>
            </a:r>
            <a:r>
              <a:rPr lang="fr-CA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rapidement toute personne manquante au pointeur ou au </a:t>
            </a:r>
            <a:r>
              <a:rPr lang="fr-CA" sz="9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7771 / 514-343-7771</a:t>
            </a:r>
            <a:endParaRPr lang="fr-CA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" y="0"/>
            <a:ext cx="3392632" cy="71266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22081" y="89841"/>
            <a:ext cx="344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CONSIGNES D’URGENCE</a:t>
            </a:r>
          </a:p>
          <a:p>
            <a:pPr algn="ctr"/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Responsables de groupe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76" y="3566555"/>
            <a:ext cx="474256" cy="47425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35" y="6873705"/>
            <a:ext cx="835249" cy="83524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62" y="822392"/>
            <a:ext cx="608755" cy="60875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5" name="ZoneTexte 14"/>
          <p:cNvSpPr txBox="1"/>
          <p:nvPr/>
        </p:nvSpPr>
        <p:spPr>
          <a:xfrm>
            <a:off x="0" y="8952622"/>
            <a:ext cx="6872551" cy="18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consignes d’urgence : Responsable de groupe – DPS Évènements Spéciaux - Septembre </a:t>
            </a:r>
            <a:r>
              <a:rPr lang="fr-CA" sz="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4700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B8B156160790498C0779D3350E7067" ma:contentTypeVersion="3" ma:contentTypeDescription="Crée un document." ma:contentTypeScope="" ma:versionID="1e626e876473e9a790817ccca0fa79f7">
  <xsd:schema xmlns:xsd="http://www.w3.org/2001/XMLSchema" xmlns:xs="http://www.w3.org/2001/XMLSchema" xmlns:p="http://schemas.microsoft.com/office/2006/metadata/properties" xmlns:ns2="45d2288d-9bd0-4fd4-b379-81dc99b45a8e" targetNamespace="http://schemas.microsoft.com/office/2006/metadata/properties" ma:root="true" ma:fieldsID="231fa09637e3c35925e19e9f49b061df" ns2:_="">
    <xsd:import namespace="45d2288d-9bd0-4fd4-b379-81dc99b45a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2288d-9bd0-4fd4-b379-81dc99b45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13A441-9D75-47B6-9E49-5575A872FA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278224-97A9-4212-B57F-04325434D538}"/>
</file>

<file path=customXml/itemProps3.xml><?xml version="1.0" encoding="utf-8"?>
<ds:datastoreItem xmlns:ds="http://schemas.openxmlformats.org/officeDocument/2006/customXml" ds:itemID="{B402BB6F-172C-4B07-BB26-8B257402CAE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ea03ccd-6063-4d6f-8b81-55777c517935"/>
    <ds:schemaRef ds:uri="http://schemas.microsoft.com/office/2006/documentManagement/types"/>
    <ds:schemaRef ds:uri="367bbeb7-6e85-4405-9071-e53184fd1b5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490</Words>
  <Application>Microsoft Office PowerPoint</Application>
  <PresentationFormat>Affichage à l'écran (4:3)</PresentationFormat>
  <Paragraphs>65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Université de Montréal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Cynthia Paesano</dc:creator>
  <cp:lastModifiedBy>Cynthia Paesano</cp:lastModifiedBy>
  <cp:revision>103</cp:revision>
  <cp:lastPrinted>2023-05-30T14:51:31Z</cp:lastPrinted>
  <dcterms:created xsi:type="dcterms:W3CDTF">2023-03-09T17:26:00Z</dcterms:created>
  <dcterms:modified xsi:type="dcterms:W3CDTF">2023-09-21T17:58:17Z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0x01010056B8B156160790498C0779D3350E7067</vt:lpwstr>
  </property>
</Properties>
</file>